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4" r:id="rId4"/>
    <p:sldId id="259" r:id="rId5"/>
    <p:sldId id="265" r:id="rId6"/>
    <p:sldId id="258" r:id="rId7"/>
    <p:sldId id="260" r:id="rId8"/>
    <p:sldId id="263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A4CF0-A705-4240-B113-5046D042E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D101CE-5EB2-40AA-B389-472F5BFCDA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96CC2-DEF5-4735-A186-707539084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0EC0-4828-4CC6-84C6-782CC80ADBCC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21A9D-52CA-45AD-BAD5-EB9987CAB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52F36-7789-43C2-BD08-2DE6AE80E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959E-E7B1-44A9-89EB-B5F33ACE9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48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78FD9-C59C-4EF8-BADA-A2C45D570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87A7A6-2851-4757-9FA8-F5F779735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A5343-B02C-4080-B6FC-027329786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0EC0-4828-4CC6-84C6-782CC80ADBCC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6ACCE-A800-4025-A16E-4AF34CAC9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0AC04-697D-4448-A9AA-97B61AAF4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959E-E7B1-44A9-89EB-B5F33ACE9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1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271003-1E6B-4BA6-A0FF-D41B6DE4F9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72B6C8-85CE-4570-B523-36A6A4482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4EAD4-D608-4AAF-B166-AD9F92D42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0EC0-4828-4CC6-84C6-782CC80ADBCC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895E5-D6E1-4C8D-BA60-DACC8D7A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00655-6BF4-4FCE-BCB1-210F82AFE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959E-E7B1-44A9-89EB-B5F33ACE9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89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43B3F-F9A0-46B4-9B01-15DE7BA85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DFAAD-38E7-4156-BF8E-F7BCCBCB6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7D57D-7E81-4FA3-BCDB-477771A3B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0EC0-4828-4CC6-84C6-782CC80ADBCC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B34DE-5A6C-47F0-8F33-F72E9B596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F0E42-6642-4F58-9E48-F80D352E7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959E-E7B1-44A9-89EB-B5F33ACE9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44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8666A-DAF1-479E-B77F-55302A027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65C5FB-30AA-4DE1-9026-4428517A3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3782C-64E1-4C22-A0F3-355786AC4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0EC0-4828-4CC6-84C6-782CC80ADBCC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3ADAF-0607-4D56-9856-C7B374CAD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02AF8-6BA9-4851-B0FC-2CC35B678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959E-E7B1-44A9-89EB-B5F33ACE9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21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FAD12-14F4-4438-B113-FEFBE87D8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4B6A2-D10C-475F-9506-C0BA82B20E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785C0-C33E-47EB-AFCA-0B052FE11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AE54B6-299D-4FA1-A3E7-29C6103B5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0EC0-4828-4CC6-84C6-782CC80ADBCC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51EEFB-9510-4024-A3BB-EE5B4B9CA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C208B-A529-4299-ACED-EFDB8D86F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959E-E7B1-44A9-89EB-B5F33ACE9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40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331F6-E941-45D4-8866-A3FB5E784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461553-5D79-4C62-B49D-D62E5DBAF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CACB1B-F6E2-4007-ABF8-5117EEDD1A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FB8CF5-01BC-4844-8984-33B4EDADC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B68780-130D-43DF-B4D4-887AE37D7E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580A3D-3F26-4DFA-A22A-8BBCB95A0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0EC0-4828-4CC6-84C6-782CC80ADBCC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EE18B7-F5FF-4ADD-9544-BA2CA44C6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C6253F-3A81-451A-A099-90ED2F7F8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959E-E7B1-44A9-89EB-B5F33ACE9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7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270D4-09FF-4C9D-BEED-7E558791D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508E9E-2F1B-4E21-A230-20F1552A2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0EC0-4828-4CC6-84C6-782CC80ADBCC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83333F-9613-434B-A90A-7B71E2909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68BC7F-F21C-4328-81A3-A4AC38999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959E-E7B1-44A9-89EB-B5F33ACE9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85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8769FB-192D-4FF0-827F-EEAD1F2DF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0EC0-4828-4CC6-84C6-782CC80ADBCC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CB6645-E4B1-44DB-9376-37D270CEC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0BCF14-AA22-4929-B1D0-36BF769CF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959E-E7B1-44A9-89EB-B5F33ACE9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86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4EE93-01F9-44AB-B3A3-A1A86F8F3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C0DCE-C2C7-4742-A28A-62045D859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28296F-C052-4D4B-B476-F1396C4714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C2260-CF00-468E-B9E0-E5A75F455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0EC0-4828-4CC6-84C6-782CC80ADBCC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51576D-4E50-4828-85B3-027480F71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BE8E98-1B42-4EF8-90EB-7D427376A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959E-E7B1-44A9-89EB-B5F33ACE9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78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0A290-385C-4A90-BEEC-9ED0900D2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35D2C0-5CF3-4446-80B2-57FA5B0FD6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2B330B-3AF1-481A-92EB-270BAC2B6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965410-7A40-46D2-AA04-70F9DFB03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F0EC0-4828-4CC6-84C6-782CC80ADBCC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E99724-24FF-4E22-A608-730B9426C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BD802-E4BD-48AA-8F8F-F2EBA0C30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959E-E7B1-44A9-89EB-B5F33ACE9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88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89C29F-CFE7-4855-8013-25D33DD2D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EE4EB6-2338-4916-8BCE-F046303B5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74368-FE4B-4DFE-9275-38312D97FC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F0EC0-4828-4CC6-84C6-782CC80ADBCC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26D11-8345-419B-9C16-ADFA3A0118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09BDE-42EE-4D0B-BD38-42B2DA99BB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C959E-E7B1-44A9-89EB-B5F33ACE9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0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54F122E-A740-4C4C-A8F1-F0731B92F399}"/>
              </a:ext>
            </a:extLst>
          </p:cNvPr>
          <p:cNvSpPr txBox="1"/>
          <p:nvPr/>
        </p:nvSpPr>
        <p:spPr>
          <a:xfrm>
            <a:off x="1191492" y="1331660"/>
            <a:ext cx="439188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 Propellers</a:t>
            </a:r>
          </a:p>
          <a:p>
            <a:pPr algn="ctr"/>
            <a:endParaRPr lang="en-US" sz="3600" dirty="0">
              <a:solidFill>
                <a:srgbClr val="0070C0"/>
              </a:solidFill>
            </a:endParaRPr>
          </a:p>
          <a:p>
            <a:pPr algn="ctr"/>
            <a:r>
              <a:rPr lang="en-US" sz="3600" dirty="0">
                <a:solidFill>
                  <a:srgbClr val="0070C0"/>
                </a:solidFill>
              </a:rPr>
              <a:t>Suggested Experiments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E46258-EB97-46F9-907A-AADFF64DDE73}"/>
              </a:ext>
            </a:extLst>
          </p:cNvPr>
          <p:cNvSpPr txBox="1"/>
          <p:nvPr/>
        </p:nvSpPr>
        <p:spPr>
          <a:xfrm>
            <a:off x="1191492" y="4310622"/>
            <a:ext cx="448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LabRat</a:t>
            </a:r>
            <a:r>
              <a:rPr lang="en-US" sz="2800" dirty="0"/>
              <a:t> Scientific</a:t>
            </a:r>
          </a:p>
          <a:p>
            <a:pPr algn="ctr"/>
            <a:r>
              <a:rPr lang="en-US" sz="2800" dirty="0"/>
              <a:t>March 2018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FFED2D3-6FE1-4E11-864B-7B5F3212E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DD62-78EA-4986-BD32-80090DCF05D4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C57093-129F-4C75-9CBA-B0CDD232F74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9608" y="1447942"/>
            <a:ext cx="5394039" cy="404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278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E664F-0282-401B-9FC9-C97E44AD8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8EDC-D146-40AF-98BE-C458D57F4A8E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D7635-39C6-4CFE-A8DE-97B47C44FB6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330036" y="1342592"/>
            <a:ext cx="10515600" cy="4875213"/>
          </a:xfrm>
        </p:spPr>
        <p:txBody>
          <a:bodyPr>
            <a:normAutofit/>
          </a:bodyPr>
          <a:lstStyle/>
          <a:p>
            <a:r>
              <a:rPr lang="en-US" dirty="0"/>
              <a:t>Scientific Question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How does the pitch of a propeller affect the thrust it produces?</a:t>
            </a:r>
          </a:p>
          <a:p>
            <a:endParaRPr lang="en-US" dirty="0"/>
          </a:p>
          <a:p>
            <a:r>
              <a:rPr lang="en-US" dirty="0"/>
              <a:t>Equipment and Materials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Propeller Test Apparatus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Test Propellers (3-4 different blade pitch angles)</a:t>
            </a:r>
          </a:p>
          <a:p>
            <a:pPr lvl="3">
              <a:buFont typeface="Calibri" panose="020F0502020204030204" pitchFamily="34" charset="0"/>
              <a:buChar char="‒"/>
            </a:pPr>
            <a:r>
              <a:rPr lang="en-US" dirty="0"/>
              <a:t>Purchase propellers designed for electric motors, they will tend to have smaller hub holes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Power supply and Volt Meter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A774C5B-20EF-47E0-BEA7-0F1C37C07346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185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0000"/>
                </a:solidFill>
              </a:rPr>
              <a:t>Exp. 1 – Thrust vs. Propeller Pitch</a:t>
            </a:r>
          </a:p>
        </p:txBody>
      </p:sp>
    </p:spTree>
    <p:extLst>
      <p:ext uri="{BB962C8B-B14F-4D97-AF65-F5344CB8AC3E}">
        <p14:creationId xmlns:p14="http://schemas.microsoft.com/office/powerpoint/2010/main" val="74574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4648C4-C654-4ABB-AF13-2B43A6F4466B}"/>
              </a:ext>
            </a:extLst>
          </p:cNvPr>
          <p:cNvSpPr txBox="1"/>
          <p:nvPr/>
        </p:nvSpPr>
        <p:spPr>
          <a:xfrm>
            <a:off x="1073727" y="1199117"/>
            <a:ext cx="1004454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Things to consider:</a:t>
            </a:r>
          </a:p>
          <a:p>
            <a:pPr marL="457200" indent="-457200">
              <a:buAutoNum type="arabicPeriod"/>
            </a:pPr>
            <a:endParaRPr lang="en-US" sz="1000" b="1" dirty="0"/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dirty="0"/>
              <a:t>Make sure there is minimal friction at the pivot point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dirty="0"/>
              <a:t>Do the different propellers have essentially the same weight?  If not, you will need weight the motor + propeller + wires each time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dirty="0"/>
              <a:t>The motor may not run at the same RPM for a given voltage for each of the propeller pitches (but is might be close enough).  Ideally, measure both voltage and current during the tests.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The motor has to work a little harder as the pitch of the blade increases.  This will make the motor draw more current.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Maintain a constant “voltage * current” for corresponding steps for each propeller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4DABF1F-9837-4B89-A9E6-FBFFEA6238D1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185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0000"/>
                </a:solidFill>
              </a:rPr>
              <a:t>Exp. 1 – Thrust vs. Propeller Pitch</a:t>
            </a:r>
          </a:p>
        </p:txBody>
      </p:sp>
    </p:spTree>
    <p:extLst>
      <p:ext uri="{BB962C8B-B14F-4D97-AF65-F5344CB8AC3E}">
        <p14:creationId xmlns:p14="http://schemas.microsoft.com/office/powerpoint/2010/main" val="126008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8C128B-3523-4D16-A88D-9337EDA75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8EDC-D146-40AF-98BE-C458D57F4A8E}" type="slidenum">
              <a:rPr lang="en-US" smtClean="0"/>
              <a:t>4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D7635-39C6-4CFE-A8DE-97B47C44FB6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52945" y="1067160"/>
            <a:ext cx="10515600" cy="5070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Approach: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Install the desired propeller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Measure weight of the motor + propeller + appropriate amount of wire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Set up propeller test rig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Run tests and record results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Run motor in 1 VDC increments. 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Allow oscillations to damp out before recording deflection angle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Record angle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Increase voltage by 1 VDC, repeat to maximum voltage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Repeat the test at least 5 times and calculate the average forces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Install new propeller and Repeat Steps 3 – 4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71592C7-6A91-47DC-9B6B-76A470ED26A7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185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0000"/>
                </a:solidFill>
              </a:rPr>
              <a:t>Exp. 1 – Thrust vs. Propeller Pitch</a:t>
            </a:r>
          </a:p>
        </p:txBody>
      </p:sp>
    </p:spTree>
    <p:extLst>
      <p:ext uri="{BB962C8B-B14F-4D97-AF65-F5344CB8AC3E}">
        <p14:creationId xmlns:p14="http://schemas.microsoft.com/office/powerpoint/2010/main" val="3377405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B9D93-A925-4964-A3A5-ABF9ACC92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8EDC-D146-40AF-98BE-C458D57F4A8E}" type="slidenum">
              <a:rPr lang="en-US" smtClean="0"/>
              <a:t>5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D7635-39C6-4CFE-A8DE-97B47C44FB6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330036" y="1301750"/>
            <a:ext cx="9185564" cy="5191125"/>
          </a:xfrm>
        </p:spPr>
        <p:txBody>
          <a:bodyPr>
            <a:normAutofit/>
          </a:bodyPr>
          <a:lstStyle/>
          <a:p>
            <a:r>
              <a:rPr lang="en-US" dirty="0"/>
              <a:t>Data Analysis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Plot Thrust vs. Voltage for each propeller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Is the data linear for each propeller?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Is the slope of the thrust lines all the same?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Which propeller produces the most thrust?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Do some propellers seem to work better at high or low voltage?</a:t>
            </a:r>
          </a:p>
          <a:p>
            <a:endParaRPr lang="en-US" dirty="0"/>
          </a:p>
          <a:p>
            <a:r>
              <a:rPr lang="en-US" dirty="0"/>
              <a:t>Drawing Conclusions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Which propeller is the overall best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Does data indicate that benefits of blade pitch may taper off as pitch is increased 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4C5C823-DF66-457A-AC50-9F84D9C4F5C3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185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0000"/>
                </a:solidFill>
              </a:rPr>
              <a:t>Exp. 1 – Thrust vs. Propeller Pitch</a:t>
            </a:r>
          </a:p>
        </p:txBody>
      </p:sp>
    </p:spTree>
    <p:extLst>
      <p:ext uri="{BB962C8B-B14F-4D97-AF65-F5344CB8AC3E}">
        <p14:creationId xmlns:p14="http://schemas.microsoft.com/office/powerpoint/2010/main" val="1053272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E664F-0282-401B-9FC9-C97E44AD8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8EDC-D146-40AF-98BE-C458D57F4A8E}" type="slidenum">
              <a:rPr lang="en-US" smtClean="0"/>
              <a:t>6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D7635-39C6-4CFE-A8DE-97B47C44FB6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330036" y="1342592"/>
            <a:ext cx="10155382" cy="4875213"/>
          </a:xfrm>
        </p:spPr>
        <p:txBody>
          <a:bodyPr>
            <a:normAutofit/>
          </a:bodyPr>
          <a:lstStyle/>
          <a:p>
            <a:r>
              <a:rPr lang="en-US" dirty="0"/>
              <a:t>Scientific Question</a:t>
            </a:r>
          </a:p>
          <a:p>
            <a:pPr marL="969963" lvl="1" indent="-512763">
              <a:buFont typeface="Courier New" panose="02070309020205020404" pitchFamily="49" charset="0"/>
              <a:buChar char="o"/>
            </a:pPr>
            <a:r>
              <a:rPr lang="en-US" dirty="0"/>
              <a:t>How does the diameter of a propeller (and thus the area of the actuator disk) affect the thrust it produces?</a:t>
            </a:r>
          </a:p>
          <a:p>
            <a:endParaRPr lang="en-US" dirty="0"/>
          </a:p>
          <a:p>
            <a:r>
              <a:rPr lang="en-US" dirty="0"/>
              <a:t>Equipment and Materials</a:t>
            </a:r>
          </a:p>
          <a:p>
            <a:pPr marL="1025525" lvl="1" indent="-568325">
              <a:buFont typeface="Courier New" panose="02070309020205020404" pitchFamily="49" charset="0"/>
              <a:buChar char="o"/>
            </a:pPr>
            <a:r>
              <a:rPr lang="en-US" dirty="0"/>
              <a:t>Propeller Test Apparatus</a:t>
            </a:r>
          </a:p>
          <a:p>
            <a:pPr marL="1025525" lvl="1" indent="-568325">
              <a:buFont typeface="Courier New" panose="02070309020205020404" pitchFamily="49" charset="0"/>
              <a:buChar char="o"/>
            </a:pPr>
            <a:r>
              <a:rPr lang="en-US" dirty="0"/>
              <a:t>Test Propellers (3 identical)</a:t>
            </a:r>
          </a:p>
          <a:p>
            <a:pPr lvl="3">
              <a:buFont typeface="Calibri" panose="020F0502020204030204" pitchFamily="34" charset="0"/>
              <a:buChar char="‒"/>
            </a:pPr>
            <a:r>
              <a:rPr lang="en-US" dirty="0"/>
              <a:t>Carefully cut the ends off two of the propellers.  It is suggested to cut 10% of the length off each blade on Prop #2, and 20% of the length off each blade on Prop #3.</a:t>
            </a:r>
          </a:p>
          <a:p>
            <a:pPr marL="1081088" lvl="1" indent="-623888">
              <a:buFont typeface="Courier New" panose="02070309020205020404" pitchFamily="49" charset="0"/>
              <a:buChar char="o"/>
            </a:pPr>
            <a:r>
              <a:rPr lang="en-US" dirty="0"/>
              <a:t>Power supply and Volt Meter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CA5EE40-035B-41C2-8A5D-545F881CDC2C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185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0070C0"/>
                </a:solidFill>
              </a:rPr>
              <a:t>Exp. 2 – Thrust vs. Propeller Diameter</a:t>
            </a:r>
          </a:p>
        </p:txBody>
      </p:sp>
    </p:spTree>
    <p:extLst>
      <p:ext uri="{BB962C8B-B14F-4D97-AF65-F5344CB8AC3E}">
        <p14:creationId xmlns:p14="http://schemas.microsoft.com/office/powerpoint/2010/main" val="1872220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4648C4-C654-4ABB-AF13-2B43A6F4466B}"/>
              </a:ext>
            </a:extLst>
          </p:cNvPr>
          <p:cNvSpPr txBox="1"/>
          <p:nvPr/>
        </p:nvSpPr>
        <p:spPr>
          <a:xfrm>
            <a:off x="1073727" y="1199117"/>
            <a:ext cx="1004454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Things to consider:</a:t>
            </a:r>
          </a:p>
          <a:p>
            <a:pPr marL="457200" indent="-457200">
              <a:buAutoNum type="arabicPeriod"/>
            </a:pPr>
            <a:endParaRPr lang="en-US" sz="1000" b="1" dirty="0"/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dirty="0"/>
              <a:t>Make sure you carefully remove identical amounts from each blade to ensure the propeller remains balanced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dirty="0"/>
              <a:t>The propellers will have different weights.  Before starting the tests, weigh each of the motor/propeller configurations. 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dirty="0"/>
              <a:t>The motor may not run at the same RPM for a given voltage for each of the propeller pitches (but is might be close enough).  Ideally, measure both voltage and current during the tests.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The motor has to work a little harder as the pitch of the blade increases.  This will make the motor draw more current.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Maintain a constant “voltage * current” for corresponding steps for each propeller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14235B7-8C65-4252-AF35-80893F810439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185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0070C0"/>
                </a:solidFill>
              </a:rPr>
              <a:t>Exp. 2 – Thrust vs. Propeller Diameter</a:t>
            </a:r>
          </a:p>
        </p:txBody>
      </p:sp>
    </p:spTree>
    <p:extLst>
      <p:ext uri="{BB962C8B-B14F-4D97-AF65-F5344CB8AC3E}">
        <p14:creationId xmlns:p14="http://schemas.microsoft.com/office/powerpoint/2010/main" val="478555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8C128B-3523-4D16-A88D-9337EDA75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8EDC-D146-40AF-98BE-C458D57F4A8E}" type="slidenum">
              <a:rPr lang="en-US" smtClean="0"/>
              <a:t>8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D7635-39C6-4CFE-A8DE-97B47C44FB6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52945" y="1067160"/>
            <a:ext cx="10515600" cy="5070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Approach: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Install the desired propeller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Measure weight of the motor + propeller + appropriate amount of wire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Set up propeller test rig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Run tests and record results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Run motor in 1 VDC increments. 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Allow oscillations to damp out before recording deflection angle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Record angle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Increase voltage by 1 VDC, repeat to maximum voltage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Repeat the test at least 5 times and calculate the average forces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Install new propeller and Repeat Steps 3 – 4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734CCEC-C616-4B3D-A0DE-C5592EC2D5FF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185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0070C0"/>
                </a:solidFill>
              </a:rPr>
              <a:t>Exp. 2 – Thrust vs. Propeller Diameter</a:t>
            </a:r>
          </a:p>
        </p:txBody>
      </p:sp>
    </p:spTree>
    <p:extLst>
      <p:ext uri="{BB962C8B-B14F-4D97-AF65-F5344CB8AC3E}">
        <p14:creationId xmlns:p14="http://schemas.microsoft.com/office/powerpoint/2010/main" val="3162128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B9D93-A925-4964-A3A5-ABF9ACC92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8EDC-D146-40AF-98BE-C458D57F4A8E}" type="slidenum">
              <a:rPr lang="en-US" smtClean="0"/>
              <a:t>9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D7635-39C6-4CFE-A8DE-97B47C44FB6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330036" y="1301750"/>
            <a:ext cx="9185564" cy="5191125"/>
          </a:xfrm>
        </p:spPr>
        <p:txBody>
          <a:bodyPr>
            <a:normAutofit/>
          </a:bodyPr>
          <a:lstStyle/>
          <a:p>
            <a:r>
              <a:rPr lang="en-US" dirty="0"/>
              <a:t>Data Analysis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Plot Thrust vs. Voltage for each propeller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Is the data linear for each propeller?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Is the slope of the thrust lines all the same?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Which propeller produces the most thrust?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Do some propellers seem to work better at high or low voltage?</a:t>
            </a:r>
          </a:p>
          <a:p>
            <a:endParaRPr lang="en-US" dirty="0"/>
          </a:p>
          <a:p>
            <a:r>
              <a:rPr lang="en-US" dirty="0"/>
              <a:t>Drawing Conclusions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Which propeller is the overall best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Does the data give you a hint when too much reduction in blade length may occur?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73ED039-4246-40AF-BED4-4660701467BB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185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0070C0"/>
                </a:solidFill>
              </a:rPr>
              <a:t>Exp. 2 – Thrust vs. Propeller Diameter</a:t>
            </a:r>
          </a:p>
        </p:txBody>
      </p:sp>
    </p:spTree>
    <p:extLst>
      <p:ext uri="{BB962C8B-B14F-4D97-AF65-F5344CB8AC3E}">
        <p14:creationId xmlns:p14="http://schemas.microsoft.com/office/powerpoint/2010/main" val="1233902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756</Words>
  <Application>Microsoft Office PowerPoint</Application>
  <PresentationFormat>Widescreen</PresentationFormat>
  <Paragraphs>92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Eberspeaker</dc:creator>
  <cp:lastModifiedBy>Philip Eberspeaker</cp:lastModifiedBy>
  <cp:revision>10</cp:revision>
  <dcterms:created xsi:type="dcterms:W3CDTF">2018-03-24T17:18:54Z</dcterms:created>
  <dcterms:modified xsi:type="dcterms:W3CDTF">2018-07-17T02:12:10Z</dcterms:modified>
</cp:coreProperties>
</file>